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63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295" y="2800350"/>
            <a:ext cx="62007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500"/>
          <a:stretch/>
        </p:blipFill>
        <p:spPr>
          <a:xfrm>
            <a:off x="280670" y="1828800"/>
            <a:ext cx="11630025" cy="17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744316"/>
            <a:ext cx="114490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760" y="4698846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9000"/>
          <a:stretch/>
        </p:blipFill>
        <p:spPr>
          <a:xfrm>
            <a:off x="280987" y="1340768"/>
            <a:ext cx="11630025" cy="13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245" y="1652270"/>
            <a:ext cx="62388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90675"/>
            <a:ext cx="11163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850" y="250317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3695"/>
            <a:ext cx="113347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6195" y="249364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95" y="2076450"/>
            <a:ext cx="111537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7325" y="207645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" y="1595120"/>
            <a:ext cx="107727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1405890"/>
            <a:ext cx="11287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8275" y="235204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2095500"/>
            <a:ext cx="109632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14170"/>
            <a:ext cx="115633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545"/>
            <a:ext cx="11544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5175" y="25222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525270"/>
            <a:ext cx="11553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9535" y="236156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245235"/>
            <a:ext cx="11630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7810" y="40436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2076450"/>
            <a:ext cx="11668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355" y="39300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2099945"/>
            <a:ext cx="116871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9980" y="39960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6550"/>
            <a:ext cx="116205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2014-01-16T02:38:44Z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